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</p:sldIdLst>
  <p:sldSz cx="12192000" cy="6858000"/>
  <p:notesSz cx="6858000" cy="9144000"/>
  <p:photoAlbum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0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BF2A144-FFCB-7861-D891-0C8C1A0D6A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A89252F5-5FB3-A04C-E7A4-648601655E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93889D0-CCA9-0B40-F993-706323FE8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E03DA-5D3F-4A4D-B44A-BCA03F313E02}" type="datetimeFigureOut">
              <a:rPr lang="ko-KR" altLang="en-US" smtClean="0"/>
              <a:t>2023-12-20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D17B951-32E7-E366-4337-0E250C131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8256614-A03A-AC79-6882-989699BB0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482D8-7087-46C0-90A1-9643404E05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7032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34045EB-7512-0787-35FD-6A18A7942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BF8823D-2A4E-B9C0-899A-274DAFD483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CDAFDFF-CAF3-5541-A9E6-7B4115843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E03DA-5D3F-4A4D-B44A-BCA03F313E02}" type="datetimeFigureOut">
              <a:rPr lang="ko-KR" altLang="en-US" smtClean="0"/>
              <a:t>2023-12-20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55C5A64-A9E9-D3C3-ABB1-57691CF9E2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A62542B-2968-FA88-F89F-9D8D53FD5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482D8-7087-46C0-90A1-9643404E05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0197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848C91A5-EF09-3E25-AC14-4046FBFA73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10EFC63-4141-272A-BFD5-D5AC153B3A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A97D557-8E26-1765-8E7E-0C91DF5DCD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E03DA-5D3F-4A4D-B44A-BCA03F313E02}" type="datetimeFigureOut">
              <a:rPr lang="ko-KR" altLang="en-US" smtClean="0"/>
              <a:t>2023-12-20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01457C2-E4B5-F1C0-F5E6-F304D4081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502A3C4-3599-8C2C-6258-DE64F4E45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482D8-7087-46C0-90A1-9643404E05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335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E580218-DF63-E2AE-72F8-A15313D6D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017DBB8-AD5A-FDF7-9763-67CE12E17F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2F60F7A-BD0E-4092-D8CE-61046BD9A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E03DA-5D3F-4A4D-B44A-BCA03F313E02}" type="datetimeFigureOut">
              <a:rPr lang="ko-KR" altLang="en-US" smtClean="0"/>
              <a:t>2023-12-20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054FFB2-AF72-B682-D14E-E1CF1F61C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0C5B2F3-AB97-9BAC-50B7-A56975D22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482D8-7087-46C0-90A1-9643404E05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2048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2A9101F-DF87-E7E3-0772-130A1A2B7D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C4FEA92-78EF-D75E-2E88-075B1E4AAD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FD04F3A-EFD7-E886-BAF3-43585E47B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E03DA-5D3F-4A4D-B44A-BCA03F313E02}" type="datetimeFigureOut">
              <a:rPr lang="ko-KR" altLang="en-US" smtClean="0"/>
              <a:t>2023-12-20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E2645C7-4ED4-43A5-EBA1-66749BA45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9FEAB73-9D60-6D48-64F7-B47170CBA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482D8-7087-46C0-90A1-9643404E05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311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333C72C-A07B-6632-EF95-BFF41720D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3452B4E-608A-FC35-3A51-9B50A1C32D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42666BCF-1693-EC77-29D5-861C663339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6865245-DA45-14E6-078B-9B19F9EBD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E03DA-5D3F-4A4D-B44A-BCA03F313E02}" type="datetimeFigureOut">
              <a:rPr lang="ko-KR" altLang="en-US" smtClean="0"/>
              <a:t>2023-12-20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949C95B-EFF1-7DBA-3CB9-BAB75EBC2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A26BB45-E731-4EB4-E3D1-FC4F8FC0F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482D8-7087-46C0-90A1-9643404E05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3615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F5EBA95-87E1-EEE4-128D-477DD52BE3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9C5CD75-65BA-1D56-2E04-D15F1615CD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82F61898-5F38-2EA5-BCA9-EB8324F2A5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2BA5AFD8-5F09-0A14-D4A7-FD6CDF2E47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1E66DFFE-5582-05BA-E213-D41004D8F8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C5C9282C-E0A8-A733-1638-BA6B5D76B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E03DA-5D3F-4A4D-B44A-BCA03F313E02}" type="datetimeFigureOut">
              <a:rPr lang="ko-KR" altLang="en-US" smtClean="0"/>
              <a:t>2023-12-20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9A61EAF-5151-A764-7BF7-5F46F6F2C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FC3C42E1-D5F0-3D74-D412-21BAFABA3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482D8-7087-46C0-90A1-9643404E05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2546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303CD8F-98BC-C107-5C74-0C1EE71D4E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5FE3759C-9F4D-A076-B38D-33F554183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E03DA-5D3F-4A4D-B44A-BCA03F313E02}" type="datetimeFigureOut">
              <a:rPr lang="ko-KR" altLang="en-US" smtClean="0"/>
              <a:t>2023-12-20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9CA80385-1C34-6759-16AE-BB2E55B58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B2E279DA-CE59-52A3-BCA2-A4DAF1E90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482D8-7087-46C0-90A1-9643404E05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17479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A6E24FAE-67A7-01FB-E21F-FD0BBA4B3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E03DA-5D3F-4A4D-B44A-BCA03F313E02}" type="datetimeFigureOut">
              <a:rPr lang="ko-KR" altLang="en-US" smtClean="0"/>
              <a:t>2023-12-20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A10BF703-883C-F2D7-6716-DAF4AC968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05DB5C6C-46EE-8CBB-1681-7E81B914B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482D8-7087-46C0-90A1-9643404E05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4873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4C71CCC-227D-0301-62BA-0C921708FB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2D3BA63-59C7-A1A2-EB25-114635FA37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DB50849C-9BAF-8276-3057-0DD12EA822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8F892D9-D128-10F1-60D7-F673F37E3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E03DA-5D3F-4A4D-B44A-BCA03F313E02}" type="datetimeFigureOut">
              <a:rPr lang="ko-KR" altLang="en-US" smtClean="0"/>
              <a:t>2023-12-20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EF6B1DD-1227-7010-2C09-B38622D5B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90F0760-775C-A51C-6376-ACE4086F7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482D8-7087-46C0-90A1-9643404E05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6079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B44017B-7EB8-A1EF-7D8C-C54A110678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35AF7526-6C02-EDBE-F0CC-9267B55E97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175F922-9A10-844A-FD5B-1151F00F1C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7FDB00E-2EEE-C0F4-6875-00B214403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E03DA-5D3F-4A4D-B44A-BCA03F313E02}" type="datetimeFigureOut">
              <a:rPr lang="ko-KR" altLang="en-US" smtClean="0"/>
              <a:t>2023-12-20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1AD9D65-905B-1A69-DBEC-4A1260942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2CFD7C3-90BE-157A-C16A-CF35E4F96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482D8-7087-46C0-90A1-9643404E05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4530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312996AC-1F37-5C43-7E96-857E5D66B4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6CC59D2-6570-4FC4-5DD0-57D82084A7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6880E82-238B-FF57-0794-5C8409E350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DE03DA-5D3F-4A4D-B44A-BCA03F313E02}" type="datetimeFigureOut">
              <a:rPr lang="ko-KR" altLang="en-US" smtClean="0"/>
              <a:t>2023-12-20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C7F31F6-1857-F1CB-4318-0FA6012481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814426B-3688-BCB5-6EE3-8857B6FABB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F482D8-7087-46C0-90A1-9643404E05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689167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6_학습자료.mp4_000022.022">
            <a:extLst>
              <a:ext uri="{FF2B5EF4-FFF2-40B4-BE49-F238E27FC236}">
                <a16:creationId xmlns:a16="http://schemas.microsoft.com/office/drawing/2014/main" id="{425825FC-6EC0-F614-12D6-8C5E84B39A41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6728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6_학습자료.mp4_000305.185">
            <a:extLst>
              <a:ext uri="{FF2B5EF4-FFF2-40B4-BE49-F238E27FC236}">
                <a16:creationId xmlns:a16="http://schemas.microsoft.com/office/drawing/2014/main" id="{E8C99B71-A77C-BDFD-37BB-2266A059DA4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011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6_학습자료.mp4_000400.240">
            <a:extLst>
              <a:ext uri="{FF2B5EF4-FFF2-40B4-BE49-F238E27FC236}">
                <a16:creationId xmlns:a16="http://schemas.microsoft.com/office/drawing/2014/main" id="{ECB359F8-940B-9735-3754-20F3339F5EB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1761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6_학습자료.mp4_000434.274">
            <a:extLst>
              <a:ext uri="{FF2B5EF4-FFF2-40B4-BE49-F238E27FC236}">
                <a16:creationId xmlns:a16="http://schemas.microsoft.com/office/drawing/2014/main" id="{6CC3E6C2-3AB1-B368-C261-6CDE7ADD864B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632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6_학습자료.mp4_000449.289">
            <a:extLst>
              <a:ext uri="{FF2B5EF4-FFF2-40B4-BE49-F238E27FC236}">
                <a16:creationId xmlns:a16="http://schemas.microsoft.com/office/drawing/2014/main" id="{DCA7F2FD-5324-5E89-1009-38604E7554EE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7536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6_학습자료.mp4_000520.320">
            <a:extLst>
              <a:ext uri="{FF2B5EF4-FFF2-40B4-BE49-F238E27FC236}">
                <a16:creationId xmlns:a16="http://schemas.microsoft.com/office/drawing/2014/main" id="{945E328D-E96F-FFE5-33FA-3E5C9C762D93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8962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6_학습자료.mp4_000547.347">
            <a:extLst>
              <a:ext uri="{FF2B5EF4-FFF2-40B4-BE49-F238E27FC236}">
                <a16:creationId xmlns:a16="http://schemas.microsoft.com/office/drawing/2014/main" id="{203E71B3-9358-BC36-944C-9641BD2E5CD4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6418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6_학습자료.mp4_000613.373">
            <a:extLst>
              <a:ext uri="{FF2B5EF4-FFF2-40B4-BE49-F238E27FC236}">
                <a16:creationId xmlns:a16="http://schemas.microsoft.com/office/drawing/2014/main" id="{C5B2D598-ED8F-897D-9EED-13BCD6E644B3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4181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6_학습자료.mp4_000654.414">
            <a:extLst>
              <a:ext uri="{FF2B5EF4-FFF2-40B4-BE49-F238E27FC236}">
                <a16:creationId xmlns:a16="http://schemas.microsoft.com/office/drawing/2014/main" id="{038EA9F1-7027-8DFA-500A-C4C2069254A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7509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6_학습자료.mp4_000659.419">
            <a:extLst>
              <a:ext uri="{FF2B5EF4-FFF2-40B4-BE49-F238E27FC236}">
                <a16:creationId xmlns:a16="http://schemas.microsoft.com/office/drawing/2014/main" id="{E2C6F619-456F-4F81-EEA8-FFEF4C2DF5C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0688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6_학습자료.mp4_000734.454">
            <a:extLst>
              <a:ext uri="{FF2B5EF4-FFF2-40B4-BE49-F238E27FC236}">
                <a16:creationId xmlns:a16="http://schemas.microsoft.com/office/drawing/2014/main" id="{614F7529-AD6D-482B-F500-FAF01DE02AB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519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6_학습자료.mp4_000026.026">
            <a:extLst>
              <a:ext uri="{FF2B5EF4-FFF2-40B4-BE49-F238E27FC236}">
                <a16:creationId xmlns:a16="http://schemas.microsoft.com/office/drawing/2014/main" id="{3C190AD2-A295-458E-8261-DC822C91F943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1961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6_학습자료.mp4_000753.473">
            <a:extLst>
              <a:ext uri="{FF2B5EF4-FFF2-40B4-BE49-F238E27FC236}">
                <a16:creationId xmlns:a16="http://schemas.microsoft.com/office/drawing/2014/main" id="{6C5B5D93-DE0B-2758-4252-98839AA1FCD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2396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6_학습자료.mp4_000821.501">
            <a:extLst>
              <a:ext uri="{FF2B5EF4-FFF2-40B4-BE49-F238E27FC236}">
                <a16:creationId xmlns:a16="http://schemas.microsoft.com/office/drawing/2014/main" id="{C88A33B8-14AA-8797-438C-FB9ED971287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3765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6_학습자료.mp4_000859.539">
            <a:extLst>
              <a:ext uri="{FF2B5EF4-FFF2-40B4-BE49-F238E27FC236}">
                <a16:creationId xmlns:a16="http://schemas.microsoft.com/office/drawing/2014/main" id="{80581453-7C76-D501-D73A-228CE6A3631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5633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6_학습자료.mp4_000923.563">
            <a:extLst>
              <a:ext uri="{FF2B5EF4-FFF2-40B4-BE49-F238E27FC236}">
                <a16:creationId xmlns:a16="http://schemas.microsoft.com/office/drawing/2014/main" id="{6099892A-19F6-3BE1-4831-E30F8460D91B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7640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6_학습자료.mp4_000935.575">
            <a:extLst>
              <a:ext uri="{FF2B5EF4-FFF2-40B4-BE49-F238E27FC236}">
                <a16:creationId xmlns:a16="http://schemas.microsoft.com/office/drawing/2014/main" id="{6DBA134E-6CA6-7DEE-62A5-1FE9EC6FD57B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5396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6_학습자료.mp4_001000.600">
            <a:extLst>
              <a:ext uri="{FF2B5EF4-FFF2-40B4-BE49-F238E27FC236}">
                <a16:creationId xmlns:a16="http://schemas.microsoft.com/office/drawing/2014/main" id="{A360EFFD-EBC1-AB29-E851-63396049886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2547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6_학습자료.mp4_001024.624">
            <a:extLst>
              <a:ext uri="{FF2B5EF4-FFF2-40B4-BE49-F238E27FC236}">
                <a16:creationId xmlns:a16="http://schemas.microsoft.com/office/drawing/2014/main" id="{DE686EA0-826B-6E45-DD9E-A080847C52E9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544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6_학습자료.mp4_001049.649">
            <a:extLst>
              <a:ext uri="{FF2B5EF4-FFF2-40B4-BE49-F238E27FC236}">
                <a16:creationId xmlns:a16="http://schemas.microsoft.com/office/drawing/2014/main" id="{112D1F1D-4C0A-0E63-7303-844F0ED19DAB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8701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6_학습자료.mp4_001109.669">
            <a:extLst>
              <a:ext uri="{FF2B5EF4-FFF2-40B4-BE49-F238E27FC236}">
                <a16:creationId xmlns:a16="http://schemas.microsoft.com/office/drawing/2014/main" id="{735E27DC-4E9A-CE9B-E0CB-E46EF9DC5819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7630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6_학습자료.mp4_001116.676">
            <a:extLst>
              <a:ext uri="{FF2B5EF4-FFF2-40B4-BE49-F238E27FC236}">
                <a16:creationId xmlns:a16="http://schemas.microsoft.com/office/drawing/2014/main" id="{99342CED-8328-C65A-4612-132845F4BF5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444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6_학습자료.mp4_000047.047">
            <a:extLst>
              <a:ext uri="{FF2B5EF4-FFF2-40B4-BE49-F238E27FC236}">
                <a16:creationId xmlns:a16="http://schemas.microsoft.com/office/drawing/2014/main" id="{39F055CF-E30E-C786-5FBC-C3A81BDA9881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71860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6_학습자료.mp4_001204.724">
            <a:extLst>
              <a:ext uri="{FF2B5EF4-FFF2-40B4-BE49-F238E27FC236}">
                <a16:creationId xmlns:a16="http://schemas.microsoft.com/office/drawing/2014/main" id="{6C6D7B2D-DACC-B069-D4D8-695F0873B73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62669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6_학습자료.mp4_001212.732">
            <a:extLst>
              <a:ext uri="{FF2B5EF4-FFF2-40B4-BE49-F238E27FC236}">
                <a16:creationId xmlns:a16="http://schemas.microsoft.com/office/drawing/2014/main" id="{FEA99751-1384-A285-9CAE-EFEEFE550AB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52299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6_학습자료.mp4_001245.765">
            <a:extLst>
              <a:ext uri="{FF2B5EF4-FFF2-40B4-BE49-F238E27FC236}">
                <a16:creationId xmlns:a16="http://schemas.microsoft.com/office/drawing/2014/main" id="{BB9D1D49-3CF1-17BF-01A5-8185F48EBE2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0188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6_학습자료.mp4_001323.803">
            <a:extLst>
              <a:ext uri="{FF2B5EF4-FFF2-40B4-BE49-F238E27FC236}">
                <a16:creationId xmlns:a16="http://schemas.microsoft.com/office/drawing/2014/main" id="{36DE6ECD-A008-D1EB-D20B-CE1FE6A3980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78643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6_학습자료.mp4_001357.837">
            <a:extLst>
              <a:ext uri="{FF2B5EF4-FFF2-40B4-BE49-F238E27FC236}">
                <a16:creationId xmlns:a16="http://schemas.microsoft.com/office/drawing/2014/main" id="{A0D1BCB4-27B5-A36F-6F5D-BEF4835694E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0767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6_학습자료.mp4_001424.864">
            <a:extLst>
              <a:ext uri="{FF2B5EF4-FFF2-40B4-BE49-F238E27FC236}">
                <a16:creationId xmlns:a16="http://schemas.microsoft.com/office/drawing/2014/main" id="{D3146A0F-5E70-4FFB-3A7E-67022BA7137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80385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6_학습자료.mp4_001532.932">
            <a:extLst>
              <a:ext uri="{FF2B5EF4-FFF2-40B4-BE49-F238E27FC236}">
                <a16:creationId xmlns:a16="http://schemas.microsoft.com/office/drawing/2014/main" id="{661ACADF-0DD4-5B1B-61DB-4B2CE149B07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26524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6_학습자료.mp4_001613.973">
            <a:extLst>
              <a:ext uri="{FF2B5EF4-FFF2-40B4-BE49-F238E27FC236}">
                <a16:creationId xmlns:a16="http://schemas.microsoft.com/office/drawing/2014/main" id="{D6C93260-E16B-7298-7FFD-9B1DA711D026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74566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6_학습자료.mp4_001629.989">
            <a:extLst>
              <a:ext uri="{FF2B5EF4-FFF2-40B4-BE49-F238E27FC236}">
                <a16:creationId xmlns:a16="http://schemas.microsoft.com/office/drawing/2014/main" id="{9CF77565-8CA4-84FE-74A3-7BE52068208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43399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6_학습자료.mp4_001654.013">
            <a:extLst>
              <a:ext uri="{FF2B5EF4-FFF2-40B4-BE49-F238E27FC236}">
                <a16:creationId xmlns:a16="http://schemas.microsoft.com/office/drawing/2014/main" id="{B3D45A39-4338-7C34-C1EC-A1BC80F2AB8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714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6_학습자료.mp4_000103.063">
            <a:extLst>
              <a:ext uri="{FF2B5EF4-FFF2-40B4-BE49-F238E27FC236}">
                <a16:creationId xmlns:a16="http://schemas.microsoft.com/office/drawing/2014/main" id="{8B9B9D41-DF5E-58B7-973B-9E1F95679C94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03320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6_학습자료.mp4_001705.024">
            <a:extLst>
              <a:ext uri="{FF2B5EF4-FFF2-40B4-BE49-F238E27FC236}">
                <a16:creationId xmlns:a16="http://schemas.microsoft.com/office/drawing/2014/main" id="{DAF0CCE8-A818-7217-4576-5D34412147B6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45694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6_학습자료.mp4_001719.038">
            <a:extLst>
              <a:ext uri="{FF2B5EF4-FFF2-40B4-BE49-F238E27FC236}">
                <a16:creationId xmlns:a16="http://schemas.microsoft.com/office/drawing/2014/main" id="{7FA52839-F17B-DBAE-7E90-5E9BCB822336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86115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6_학습자료.mp4_001750.069">
            <a:extLst>
              <a:ext uri="{FF2B5EF4-FFF2-40B4-BE49-F238E27FC236}">
                <a16:creationId xmlns:a16="http://schemas.microsoft.com/office/drawing/2014/main" id="{A133DF2F-8D48-243C-B521-ADC282C9AD9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56884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6_학습자료.mp4_001755.074">
            <a:extLst>
              <a:ext uri="{FF2B5EF4-FFF2-40B4-BE49-F238E27FC236}">
                <a16:creationId xmlns:a16="http://schemas.microsoft.com/office/drawing/2014/main" id="{09E145EB-B251-044E-E6EC-5ED388C7DBF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52485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6_학습자료.mp4_001808.087">
            <a:extLst>
              <a:ext uri="{FF2B5EF4-FFF2-40B4-BE49-F238E27FC236}">
                <a16:creationId xmlns:a16="http://schemas.microsoft.com/office/drawing/2014/main" id="{294D2C60-D239-5EBF-8B24-F764599C4BEE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660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6_학습자료.mp4_001816.095">
            <a:extLst>
              <a:ext uri="{FF2B5EF4-FFF2-40B4-BE49-F238E27FC236}">
                <a16:creationId xmlns:a16="http://schemas.microsoft.com/office/drawing/2014/main" id="{BD543043-9F47-F62A-026C-41F20F00D7C3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64574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6_학습자료.mp4_001840.119">
            <a:extLst>
              <a:ext uri="{FF2B5EF4-FFF2-40B4-BE49-F238E27FC236}">
                <a16:creationId xmlns:a16="http://schemas.microsoft.com/office/drawing/2014/main" id="{F9E5B9F4-BCC7-0601-39ED-6891700F880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14771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6_학습자료.mp4_001846.125">
            <a:extLst>
              <a:ext uri="{FF2B5EF4-FFF2-40B4-BE49-F238E27FC236}">
                <a16:creationId xmlns:a16="http://schemas.microsoft.com/office/drawing/2014/main" id="{EEBD63AA-7888-6E62-819A-29E1B6B6413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1159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6_학습자료.mp4_000111.071">
            <a:extLst>
              <a:ext uri="{FF2B5EF4-FFF2-40B4-BE49-F238E27FC236}">
                <a16:creationId xmlns:a16="http://schemas.microsoft.com/office/drawing/2014/main" id="{1CE76B27-3149-1FFB-77FE-35FB01AB0354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5175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6_학습자료.mp4_000117.077">
            <a:extLst>
              <a:ext uri="{FF2B5EF4-FFF2-40B4-BE49-F238E27FC236}">
                <a16:creationId xmlns:a16="http://schemas.microsoft.com/office/drawing/2014/main" id="{0158749D-60D8-92DC-5CE8-BFB3A145D89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9221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6_학습자료.mp4_000128.088">
            <a:extLst>
              <a:ext uri="{FF2B5EF4-FFF2-40B4-BE49-F238E27FC236}">
                <a16:creationId xmlns:a16="http://schemas.microsoft.com/office/drawing/2014/main" id="{B780A298-BAB7-E52B-A975-8C3238EEDA3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3009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6_학습자료.mp4_000206.126">
            <a:extLst>
              <a:ext uri="{FF2B5EF4-FFF2-40B4-BE49-F238E27FC236}">
                <a16:creationId xmlns:a16="http://schemas.microsoft.com/office/drawing/2014/main" id="{708E6428-BCD4-CA4E-F0DB-84B82DAE700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675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2023_026_01_06_학습자료.mp4_000225.145">
            <a:extLst>
              <a:ext uri="{FF2B5EF4-FFF2-40B4-BE49-F238E27FC236}">
                <a16:creationId xmlns:a16="http://schemas.microsoft.com/office/drawing/2014/main" id="{36242161-9B8B-AB77-33C8-0C49F215022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5782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와이드스크린</PresentationFormat>
  <Paragraphs>0</Paragraphs>
  <Slides>47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47</vt:i4>
      </vt:variant>
    </vt:vector>
  </HeadingPairs>
  <TitlesOfParts>
    <vt:vector size="50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임진화</dc:creator>
  <cp:lastModifiedBy>임진화</cp:lastModifiedBy>
  <cp:revision>1</cp:revision>
  <dcterms:created xsi:type="dcterms:W3CDTF">2023-12-20T06:40:48Z</dcterms:created>
  <dcterms:modified xsi:type="dcterms:W3CDTF">2023-12-20T06:41:39Z</dcterms:modified>
</cp:coreProperties>
</file>