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</p:sldIdLst>
  <p:sldSz cx="12192000" cy="6858000"/>
  <p:notesSz cx="6858000" cy="9144000"/>
  <p:photoAlbum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31" d="100"/>
          <a:sy n="31" d="100"/>
        </p:scale>
        <p:origin x="1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C2B957-B320-9CA7-F59C-A3604FD811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10BEEFE-48EF-A7FA-8AE5-577F4B8D4A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31F7E4C-2B03-3437-D5F8-BC9D0E636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1CD82-AAD0-453C-9A47-9B4AA09327ED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013BB83-6F3B-A6DF-A123-40ED35B03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25FBB3E-AE62-6755-E945-07A19AC06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6DCE3-B9C6-4E89-97C7-C9F170BDF0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8781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2E2-1C10-42CF-5446-08E11883F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F75A931-65D2-C163-E2C9-659192913B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1EA1EBD-8F07-0E9D-FCA6-B8E6E0585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1CD82-AAD0-453C-9A47-9B4AA09327ED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52C4F84-4540-4887-C7BA-E0CF87983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87B39C2-579F-1BFF-8CE0-D5EB75D52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6DCE3-B9C6-4E89-97C7-C9F170BDF0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78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551711C0-5216-AB7F-FFBE-16D61B5BCB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46F5FCB-FF76-7F8D-1A9A-B7CAC6482E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A002BC2-60EE-F6B4-70C0-7E29BAD11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1CD82-AAD0-453C-9A47-9B4AA09327ED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F72E37A-2D05-82B6-2735-54CA2E636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E1266E5-09EB-5EA2-1615-0586169B0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6DCE3-B9C6-4E89-97C7-C9F170BDF0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8249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15A6F95-BB6C-1C21-5997-2093CD31C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CD9BA48-A8CF-29A7-DEF8-A694B26762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BA8CC95-1F62-0C0F-DA48-F9657108C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1CD82-AAD0-453C-9A47-9B4AA09327ED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0BA6E62-7E32-F40B-B170-C1D7024F7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3EC5697-E2B0-8434-FA74-853835A8C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6DCE3-B9C6-4E89-97C7-C9F170BDF0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112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28A8012-9672-96BA-F0E2-AD2D75550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EECFA1-B15B-C17F-77C4-B6F6AFCC5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5ECAA9B-72F7-9B8D-4632-75519491E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1CD82-AAD0-453C-9A47-9B4AA09327ED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86B6159-3D9E-5340-9F1A-74C51EB1D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981729B-EA7D-A0DA-9D33-2E870566A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6DCE3-B9C6-4E89-97C7-C9F170BDF0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750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5D85509-520A-3C2C-D94A-823920687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38F0A47-A8F4-1880-A805-D03D27CDEF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A4CA3E1-0ECD-2F6D-A66C-D802565B56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CDD10BC-85B9-3398-960A-8439C2482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1CD82-AAD0-453C-9A47-9B4AA09327ED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0CC6171-C370-40DC-3E24-6C4601CDF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2E2886F-C494-3D79-D183-87960A9C6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6DCE3-B9C6-4E89-97C7-C9F170BDF0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6378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2AF15BE-3E91-9FA1-B46B-3CF59B574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BC16022-CC66-85C2-5ECA-36E7D5B629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06F8719-BA73-5ED6-021E-6D80FB2470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E5A2E186-F535-3157-599E-E4F7CF3AA0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A5E63E9-15CD-2DE2-15BC-2BF6E4E4A8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9413CE99-348B-CDC4-4C43-EF57ECF96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1CD82-AAD0-453C-9A47-9B4AA09327ED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2F41F90-6F71-9B98-C3A7-460667DA0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CFEF6622-8783-278F-C79F-20CDA3178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6DCE3-B9C6-4E89-97C7-C9F170BDF0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449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C0C767A-4B10-8613-D3B1-5F0F6EC10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B57122B-96EC-608E-D22D-ED96701D4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1CD82-AAD0-453C-9A47-9B4AA09327ED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FEB004C-3DE1-0313-7F08-8FD93036F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A760325-1330-1657-108E-674C231C0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6DCE3-B9C6-4E89-97C7-C9F170BDF0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6974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854D90D-EADC-EB24-8AD9-BE18E3400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1CD82-AAD0-453C-9A47-9B4AA09327ED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2F4B68A-80C4-2A62-8728-49C721663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0B4DA0B-A517-5D0A-6653-34161AF66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6DCE3-B9C6-4E89-97C7-C9F170BDF0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7478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14E4606-F0C1-F554-625C-68D6F84F1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7E4CF4D-A50D-21CE-6AA4-9AEE3378F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FB3A092-1439-F068-D571-7803E62429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D281C8A-23FE-ED30-B3FE-859B083D8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1CD82-AAD0-453C-9A47-9B4AA09327ED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F277F2D-56E9-89E6-694E-CC200A33C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E34EFD2-8ED6-39D6-EA55-415EBE9A8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6DCE3-B9C6-4E89-97C7-C9F170BDF0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1477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F193916-96D6-1B37-31C2-45CD0E2D8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40A8DA0-3D66-F6BB-84B7-15D56B3685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487A664-0B66-428D-F5BA-D33AE40A6B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1123289-CC69-3D99-8A5B-B3777B1D7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1CD82-AAD0-453C-9A47-9B4AA09327ED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47EE2BA-4A40-C2F8-1529-08F925D92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6544B90-C6E8-2307-5C81-13FC54C28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6DCE3-B9C6-4E89-97C7-C9F170BDF0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166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4EF7703-2C72-915A-485E-1C13D6C9C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735CD02-4553-FA7B-94C6-C5D3E8822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08D9859-B570-4F01-2914-964E3A385B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1CD82-AAD0-453C-9A47-9B4AA09327ED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8552F-0C84-0A99-03B7-B7ABADC9E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CAAE226-8B57-14BD-6CF1-3B60E4AA91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6DCE3-B9C6-4E89-97C7-C9F170BDF0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87515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022.286">
            <a:extLst>
              <a:ext uri="{FF2B5EF4-FFF2-40B4-BE49-F238E27FC236}">
                <a16:creationId xmlns:a16="http://schemas.microsoft.com/office/drawing/2014/main" id="{F0A15BF4-845B-9908-82D5-0F2F4CB3516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472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234.154">
            <a:extLst>
              <a:ext uri="{FF2B5EF4-FFF2-40B4-BE49-F238E27FC236}">
                <a16:creationId xmlns:a16="http://schemas.microsoft.com/office/drawing/2014/main" id="{C522A49B-3966-4070-9325-003800CA2D1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218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247.167">
            <a:extLst>
              <a:ext uri="{FF2B5EF4-FFF2-40B4-BE49-F238E27FC236}">
                <a16:creationId xmlns:a16="http://schemas.microsoft.com/office/drawing/2014/main" id="{78C0A548-1034-BE11-B93A-2A147F618BB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329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303.183">
            <a:extLst>
              <a:ext uri="{FF2B5EF4-FFF2-40B4-BE49-F238E27FC236}">
                <a16:creationId xmlns:a16="http://schemas.microsoft.com/office/drawing/2014/main" id="{F8FE7409-D9D0-4E74-80C7-6383AC38F72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1670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324.204">
            <a:extLst>
              <a:ext uri="{FF2B5EF4-FFF2-40B4-BE49-F238E27FC236}">
                <a16:creationId xmlns:a16="http://schemas.microsoft.com/office/drawing/2014/main" id="{7A01A366-1945-3C3B-0934-47A4ACFAB86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8587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332.211">
            <a:extLst>
              <a:ext uri="{FF2B5EF4-FFF2-40B4-BE49-F238E27FC236}">
                <a16:creationId xmlns:a16="http://schemas.microsoft.com/office/drawing/2014/main" id="{318D830B-B801-9B97-E88E-274E9FF63EB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4862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352.232">
            <a:extLst>
              <a:ext uri="{FF2B5EF4-FFF2-40B4-BE49-F238E27FC236}">
                <a16:creationId xmlns:a16="http://schemas.microsoft.com/office/drawing/2014/main" id="{79347950-47B0-2460-0332-84CD06330AE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4061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400.240">
            <a:extLst>
              <a:ext uri="{FF2B5EF4-FFF2-40B4-BE49-F238E27FC236}">
                <a16:creationId xmlns:a16="http://schemas.microsoft.com/office/drawing/2014/main" id="{1EEA7313-0D5A-1435-7E94-85D979C8A6C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029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416.256">
            <a:extLst>
              <a:ext uri="{FF2B5EF4-FFF2-40B4-BE49-F238E27FC236}">
                <a16:creationId xmlns:a16="http://schemas.microsoft.com/office/drawing/2014/main" id="{001F456C-FFAE-B0AD-B6CB-B8E210D02ED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571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432.272">
            <a:extLst>
              <a:ext uri="{FF2B5EF4-FFF2-40B4-BE49-F238E27FC236}">
                <a16:creationId xmlns:a16="http://schemas.microsoft.com/office/drawing/2014/main" id="{69468482-658A-A3B7-6B0D-FCE2DB7E788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5718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449.289">
            <a:extLst>
              <a:ext uri="{FF2B5EF4-FFF2-40B4-BE49-F238E27FC236}">
                <a16:creationId xmlns:a16="http://schemas.microsoft.com/office/drawing/2014/main" id="{15228C36-EFBC-A0E8-5628-83649906FDB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534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028.042">
            <a:extLst>
              <a:ext uri="{FF2B5EF4-FFF2-40B4-BE49-F238E27FC236}">
                <a16:creationId xmlns:a16="http://schemas.microsoft.com/office/drawing/2014/main" id="{09380B14-ED3D-656D-0B76-7618A8E76EC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7362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501.301">
            <a:extLst>
              <a:ext uri="{FF2B5EF4-FFF2-40B4-BE49-F238E27FC236}">
                <a16:creationId xmlns:a16="http://schemas.microsoft.com/office/drawing/2014/main" id="{46148D09-7EA3-605E-AFB1-876A75FBE04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0084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510.310">
            <a:extLst>
              <a:ext uri="{FF2B5EF4-FFF2-40B4-BE49-F238E27FC236}">
                <a16:creationId xmlns:a16="http://schemas.microsoft.com/office/drawing/2014/main" id="{AB2F7947-804C-D567-4EB0-1777B2237FF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9065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517.317">
            <a:extLst>
              <a:ext uri="{FF2B5EF4-FFF2-40B4-BE49-F238E27FC236}">
                <a16:creationId xmlns:a16="http://schemas.microsoft.com/office/drawing/2014/main" id="{C4A3526B-4877-1EDE-7138-F1EB2690611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5689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533.333">
            <a:extLst>
              <a:ext uri="{FF2B5EF4-FFF2-40B4-BE49-F238E27FC236}">
                <a16:creationId xmlns:a16="http://schemas.microsoft.com/office/drawing/2014/main" id="{A482926B-8329-2A50-0AE8-239A3C4EAD5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1599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550.350">
            <a:extLst>
              <a:ext uri="{FF2B5EF4-FFF2-40B4-BE49-F238E27FC236}">
                <a16:creationId xmlns:a16="http://schemas.microsoft.com/office/drawing/2014/main" id="{9841C411-33BD-D4B0-03B5-CBD4E17EF35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3546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557.357">
            <a:extLst>
              <a:ext uri="{FF2B5EF4-FFF2-40B4-BE49-F238E27FC236}">
                <a16:creationId xmlns:a16="http://schemas.microsoft.com/office/drawing/2014/main" id="{868227CF-B941-E148-C9F7-E9B53DD899E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6226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603.363">
            <a:extLst>
              <a:ext uri="{FF2B5EF4-FFF2-40B4-BE49-F238E27FC236}">
                <a16:creationId xmlns:a16="http://schemas.microsoft.com/office/drawing/2014/main" id="{3BA0C7F1-E918-F40B-2907-A9E9402F552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6191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630.390">
            <a:extLst>
              <a:ext uri="{FF2B5EF4-FFF2-40B4-BE49-F238E27FC236}">
                <a16:creationId xmlns:a16="http://schemas.microsoft.com/office/drawing/2014/main" id="{D13F129D-AC3B-70B9-8192-94D9B269A9F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4040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637.397">
            <a:extLst>
              <a:ext uri="{FF2B5EF4-FFF2-40B4-BE49-F238E27FC236}">
                <a16:creationId xmlns:a16="http://schemas.microsoft.com/office/drawing/2014/main" id="{E5816A7E-7F0E-2E10-F5DA-795F0627735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0410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646.406">
            <a:extLst>
              <a:ext uri="{FF2B5EF4-FFF2-40B4-BE49-F238E27FC236}">
                <a16:creationId xmlns:a16="http://schemas.microsoft.com/office/drawing/2014/main" id="{9550F693-B344-9860-7999-9583F53C0B5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605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040.040">
            <a:extLst>
              <a:ext uri="{FF2B5EF4-FFF2-40B4-BE49-F238E27FC236}">
                <a16:creationId xmlns:a16="http://schemas.microsoft.com/office/drawing/2014/main" id="{99970D11-01CB-47D4-E967-128A97B4EFB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2140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657.417">
            <a:extLst>
              <a:ext uri="{FF2B5EF4-FFF2-40B4-BE49-F238E27FC236}">
                <a16:creationId xmlns:a16="http://schemas.microsoft.com/office/drawing/2014/main" id="{D2CD662E-2D78-CA7F-7DD7-06F5B3A5B23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2631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707.426">
            <a:extLst>
              <a:ext uri="{FF2B5EF4-FFF2-40B4-BE49-F238E27FC236}">
                <a16:creationId xmlns:a16="http://schemas.microsoft.com/office/drawing/2014/main" id="{8DE7A01C-6A2C-4DCD-428C-7DBF92802D9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4204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742.462">
            <a:extLst>
              <a:ext uri="{FF2B5EF4-FFF2-40B4-BE49-F238E27FC236}">
                <a16:creationId xmlns:a16="http://schemas.microsoft.com/office/drawing/2014/main" id="{66839B60-80AC-B765-684B-C7D22828E2C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3445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749.469">
            <a:extLst>
              <a:ext uri="{FF2B5EF4-FFF2-40B4-BE49-F238E27FC236}">
                <a16:creationId xmlns:a16="http://schemas.microsoft.com/office/drawing/2014/main" id="{42BBCC27-CAEE-F471-863A-57B8EEB6797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5291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754.474">
            <a:extLst>
              <a:ext uri="{FF2B5EF4-FFF2-40B4-BE49-F238E27FC236}">
                <a16:creationId xmlns:a16="http://schemas.microsoft.com/office/drawing/2014/main" id="{C85CD355-2441-EEBA-8F5C-FFADA91C152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6126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806.486">
            <a:extLst>
              <a:ext uri="{FF2B5EF4-FFF2-40B4-BE49-F238E27FC236}">
                <a16:creationId xmlns:a16="http://schemas.microsoft.com/office/drawing/2014/main" id="{4DB526C2-3A02-23CF-3C59-5EBC6281AB5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5882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828.508">
            <a:extLst>
              <a:ext uri="{FF2B5EF4-FFF2-40B4-BE49-F238E27FC236}">
                <a16:creationId xmlns:a16="http://schemas.microsoft.com/office/drawing/2014/main" id="{39FB8FFE-EC07-397E-29D4-8A43602C3DE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699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845.525">
            <a:extLst>
              <a:ext uri="{FF2B5EF4-FFF2-40B4-BE49-F238E27FC236}">
                <a16:creationId xmlns:a16="http://schemas.microsoft.com/office/drawing/2014/main" id="{F4B290DB-0CB7-1E52-964F-D8DA88AFB03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5891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856.536">
            <a:extLst>
              <a:ext uri="{FF2B5EF4-FFF2-40B4-BE49-F238E27FC236}">
                <a16:creationId xmlns:a16="http://schemas.microsoft.com/office/drawing/2014/main" id="{2A61BE72-3CDE-E564-999B-62DB7492194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1785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914.554">
            <a:extLst>
              <a:ext uri="{FF2B5EF4-FFF2-40B4-BE49-F238E27FC236}">
                <a16:creationId xmlns:a16="http://schemas.microsoft.com/office/drawing/2014/main" id="{2D419309-1F81-C82F-CDA9-B86A7CE63DF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33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051.051">
            <a:extLst>
              <a:ext uri="{FF2B5EF4-FFF2-40B4-BE49-F238E27FC236}">
                <a16:creationId xmlns:a16="http://schemas.microsoft.com/office/drawing/2014/main" id="{4AFF4073-879C-59C9-73AA-B19495309FF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7506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928.568">
            <a:extLst>
              <a:ext uri="{FF2B5EF4-FFF2-40B4-BE49-F238E27FC236}">
                <a16:creationId xmlns:a16="http://schemas.microsoft.com/office/drawing/2014/main" id="{F7E452CE-184A-0D1C-86CF-09B63217626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8322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930.570">
            <a:extLst>
              <a:ext uri="{FF2B5EF4-FFF2-40B4-BE49-F238E27FC236}">
                <a16:creationId xmlns:a16="http://schemas.microsoft.com/office/drawing/2014/main" id="{B23B867F-B257-EF89-8689-C2EE88DE875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00985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940.580">
            <a:extLst>
              <a:ext uri="{FF2B5EF4-FFF2-40B4-BE49-F238E27FC236}">
                <a16:creationId xmlns:a16="http://schemas.microsoft.com/office/drawing/2014/main" id="{E7AFBEB9-E0A1-BF5E-5ECC-1CF47A5DEAF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80107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951.591">
            <a:extLst>
              <a:ext uri="{FF2B5EF4-FFF2-40B4-BE49-F238E27FC236}">
                <a16:creationId xmlns:a16="http://schemas.microsoft.com/office/drawing/2014/main" id="{37ABC488-1484-0755-1169-679492EBBE5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1486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1010.610">
            <a:extLst>
              <a:ext uri="{FF2B5EF4-FFF2-40B4-BE49-F238E27FC236}">
                <a16:creationId xmlns:a16="http://schemas.microsoft.com/office/drawing/2014/main" id="{2F789511-A2E4-4282-B9B2-2E0434A93A4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85292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1040.640">
            <a:extLst>
              <a:ext uri="{FF2B5EF4-FFF2-40B4-BE49-F238E27FC236}">
                <a16:creationId xmlns:a16="http://schemas.microsoft.com/office/drawing/2014/main" id="{308F3DB6-EAAE-8ECC-232C-32EF4389E33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44379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1100.660">
            <a:extLst>
              <a:ext uri="{FF2B5EF4-FFF2-40B4-BE49-F238E27FC236}">
                <a16:creationId xmlns:a16="http://schemas.microsoft.com/office/drawing/2014/main" id="{8B988F50-AE69-BC20-159A-70E335F36E6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67600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1117.677">
            <a:extLst>
              <a:ext uri="{FF2B5EF4-FFF2-40B4-BE49-F238E27FC236}">
                <a16:creationId xmlns:a16="http://schemas.microsoft.com/office/drawing/2014/main" id="{0EA45407-7873-8CE0-2DBD-A32935D6189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4572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1202.722">
            <a:extLst>
              <a:ext uri="{FF2B5EF4-FFF2-40B4-BE49-F238E27FC236}">
                <a16:creationId xmlns:a16="http://schemas.microsoft.com/office/drawing/2014/main" id="{BF8E8BFF-B6AF-583C-7137-F57AD204679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96894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1216.736">
            <a:extLst>
              <a:ext uri="{FF2B5EF4-FFF2-40B4-BE49-F238E27FC236}">
                <a16:creationId xmlns:a16="http://schemas.microsoft.com/office/drawing/2014/main" id="{728B5DCE-E6EF-F02A-79A9-87C52EDEEE9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900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116.076">
            <a:extLst>
              <a:ext uri="{FF2B5EF4-FFF2-40B4-BE49-F238E27FC236}">
                <a16:creationId xmlns:a16="http://schemas.microsoft.com/office/drawing/2014/main" id="{E7DF92D5-AEE8-4BD8-4CED-6CF95FB00E2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21955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1236.756">
            <a:extLst>
              <a:ext uri="{FF2B5EF4-FFF2-40B4-BE49-F238E27FC236}">
                <a16:creationId xmlns:a16="http://schemas.microsoft.com/office/drawing/2014/main" id="{A633F299-7EB7-742C-2E41-9B7F9404FDC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94535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1251.771">
            <a:extLst>
              <a:ext uri="{FF2B5EF4-FFF2-40B4-BE49-F238E27FC236}">
                <a16:creationId xmlns:a16="http://schemas.microsoft.com/office/drawing/2014/main" id="{242C4245-08AB-6FBC-CEC9-495458D8EC3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31538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1319.799">
            <a:extLst>
              <a:ext uri="{FF2B5EF4-FFF2-40B4-BE49-F238E27FC236}">
                <a16:creationId xmlns:a16="http://schemas.microsoft.com/office/drawing/2014/main" id="{0942CB97-FD3F-FAAC-987F-B858AA13BF3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64012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1334.814">
            <a:extLst>
              <a:ext uri="{FF2B5EF4-FFF2-40B4-BE49-F238E27FC236}">
                <a16:creationId xmlns:a16="http://schemas.microsoft.com/office/drawing/2014/main" id="{9A35712D-67D5-9089-AA3B-301981E2999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38808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1346.826">
            <a:extLst>
              <a:ext uri="{FF2B5EF4-FFF2-40B4-BE49-F238E27FC236}">
                <a16:creationId xmlns:a16="http://schemas.microsoft.com/office/drawing/2014/main" id="{7B318E62-D982-52A4-D290-DEBB8E73D60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39113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1356.836">
            <a:extLst>
              <a:ext uri="{FF2B5EF4-FFF2-40B4-BE49-F238E27FC236}">
                <a16:creationId xmlns:a16="http://schemas.microsoft.com/office/drawing/2014/main" id="{A811908E-A42B-55DF-C263-885F000DD81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26217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1402.841">
            <a:extLst>
              <a:ext uri="{FF2B5EF4-FFF2-40B4-BE49-F238E27FC236}">
                <a16:creationId xmlns:a16="http://schemas.microsoft.com/office/drawing/2014/main" id="{DF0990A1-8AC1-B733-8621-EE63A98FDD9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1087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1416.855">
            <a:extLst>
              <a:ext uri="{FF2B5EF4-FFF2-40B4-BE49-F238E27FC236}">
                <a16:creationId xmlns:a16="http://schemas.microsoft.com/office/drawing/2014/main" id="{A8654CC1-7A8C-04A5-5CF5-B1E92BEA57D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86588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1424.864">
            <a:extLst>
              <a:ext uri="{FF2B5EF4-FFF2-40B4-BE49-F238E27FC236}">
                <a16:creationId xmlns:a16="http://schemas.microsoft.com/office/drawing/2014/main" id="{81085506-1B02-6F15-CA55-5F58F79580C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05567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1440.880">
            <a:extLst>
              <a:ext uri="{FF2B5EF4-FFF2-40B4-BE49-F238E27FC236}">
                <a16:creationId xmlns:a16="http://schemas.microsoft.com/office/drawing/2014/main" id="{D3DC8F6E-3D7C-6636-DD09-49A742D368F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745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139.099">
            <a:extLst>
              <a:ext uri="{FF2B5EF4-FFF2-40B4-BE49-F238E27FC236}">
                <a16:creationId xmlns:a16="http://schemas.microsoft.com/office/drawing/2014/main" id="{601C37CE-E62C-DC9D-84A4-9FCF540E382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34910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1446.886">
            <a:extLst>
              <a:ext uri="{FF2B5EF4-FFF2-40B4-BE49-F238E27FC236}">
                <a16:creationId xmlns:a16="http://schemas.microsoft.com/office/drawing/2014/main" id="{97409A1B-A2BE-E13E-83D8-14BDBD5ED9E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16778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1457.897">
            <a:extLst>
              <a:ext uri="{FF2B5EF4-FFF2-40B4-BE49-F238E27FC236}">
                <a16:creationId xmlns:a16="http://schemas.microsoft.com/office/drawing/2014/main" id="{BAA5AD81-4CEE-DAAB-62F2-44CBC1E7AD4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41312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1526.926">
            <a:extLst>
              <a:ext uri="{FF2B5EF4-FFF2-40B4-BE49-F238E27FC236}">
                <a16:creationId xmlns:a16="http://schemas.microsoft.com/office/drawing/2014/main" id="{69D43D54-2CDA-D5EC-051C-36D8D8534CE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06068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1544.944">
            <a:extLst>
              <a:ext uri="{FF2B5EF4-FFF2-40B4-BE49-F238E27FC236}">
                <a16:creationId xmlns:a16="http://schemas.microsoft.com/office/drawing/2014/main" id="{F465368F-64A4-C3C2-C672-CEB7E56F5A6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4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158.118">
            <a:extLst>
              <a:ext uri="{FF2B5EF4-FFF2-40B4-BE49-F238E27FC236}">
                <a16:creationId xmlns:a16="http://schemas.microsoft.com/office/drawing/2014/main" id="{9236F2D6-880C-57B5-EE60-A0D05DBF06C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566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204.124">
            <a:extLst>
              <a:ext uri="{FF2B5EF4-FFF2-40B4-BE49-F238E27FC236}">
                <a16:creationId xmlns:a16="http://schemas.microsoft.com/office/drawing/2014/main" id="{250B752A-6C27-5AC0-360B-5C570BFBB0C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940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5_학습자료.mp4_000211.131">
            <a:extLst>
              <a:ext uri="{FF2B5EF4-FFF2-40B4-BE49-F238E27FC236}">
                <a16:creationId xmlns:a16="http://schemas.microsoft.com/office/drawing/2014/main" id="{FC677292-8583-4526-D7F9-5F21DB8C70C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349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와이드스크린</PresentationFormat>
  <Paragraphs>0</Paragraphs>
  <Slides>63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63</vt:i4>
      </vt:variant>
    </vt:vector>
  </HeadingPairs>
  <TitlesOfParts>
    <vt:vector size="6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임진화</dc:creator>
  <cp:lastModifiedBy>임진화</cp:lastModifiedBy>
  <cp:revision>1</cp:revision>
  <dcterms:created xsi:type="dcterms:W3CDTF">2023-12-20T06:51:43Z</dcterms:created>
  <dcterms:modified xsi:type="dcterms:W3CDTF">2023-12-20T06:51:55Z</dcterms:modified>
</cp:coreProperties>
</file>